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00" r:id="rId1"/>
  </p:sldMasterIdLst>
  <p:notesMasterIdLst>
    <p:notesMasterId r:id="rId19"/>
  </p:notesMasterIdLst>
  <p:handoutMasterIdLst>
    <p:handoutMasterId r:id="rId20"/>
  </p:handoutMasterIdLst>
  <p:sldIdLst>
    <p:sldId id="256" r:id="rId2"/>
    <p:sldId id="259" r:id="rId3"/>
    <p:sldId id="303" r:id="rId4"/>
    <p:sldId id="262" r:id="rId5"/>
    <p:sldId id="263" r:id="rId6"/>
    <p:sldId id="287" r:id="rId7"/>
    <p:sldId id="288" r:id="rId8"/>
    <p:sldId id="304" r:id="rId9"/>
    <p:sldId id="309" r:id="rId10"/>
    <p:sldId id="308" r:id="rId11"/>
    <p:sldId id="294" r:id="rId12"/>
    <p:sldId id="295" r:id="rId13"/>
    <p:sldId id="296" r:id="rId14"/>
    <p:sldId id="305" r:id="rId15"/>
    <p:sldId id="310" r:id="rId16"/>
    <p:sldId id="306" r:id="rId17"/>
    <p:sldId id="307" r:id="rId1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A329"/>
    <a:srgbClr val="FF9F4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75" d="100"/>
          <a:sy n="75" d="100"/>
        </p:scale>
        <p:origin x="-2028" y="-88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r>
              <a:rPr lang="sl-SI" smtClean="0"/>
              <a:t>Gradivo za e-glasba</a:t>
            </a:r>
            <a:endParaRPr lang="sl-SI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6564EAC-F2C8-4841-9F7B-8FA9233E940D}" type="datetimeFigureOut">
              <a:rPr lang="sl-SI" smtClean="0"/>
              <a:pPr/>
              <a:t>29.12.2013</a:t>
            </a:fld>
            <a:endParaRPr lang="sl-SI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l-SI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D3E0954-540A-4D7C-A842-E8EB7234CF21}" type="slidenum">
              <a:rPr lang="sl-SI" smtClean="0"/>
              <a:pPr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1534185285"/>
      </p:ext>
    </p:extLst>
  </p:cSld>
  <p:clrMap bg1="lt1" tx1="dk1" bg2="lt2" tx2="dk2" accent1="accent1" accent2="accent2" accent3="accent3" accent4="accent4" accent5="accent5" accent6="accent6" hlink="hlink" folHlink="folHlink"/>
  <p:hf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r>
              <a:rPr lang="sl-SI" smtClean="0"/>
              <a:t>Gradivo za e-glasba</a:t>
            </a:r>
            <a:endParaRPr lang="sl-SI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6D10BF0-657E-4CA2-86A4-DAF279CC7260}" type="datetimeFigureOut">
              <a:rPr lang="sl-SI" smtClean="0"/>
              <a:pPr/>
              <a:t>29.12.2013</a:t>
            </a:fld>
            <a:endParaRPr lang="sl-SI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sl-SI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l-SI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l-SI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7CB7672-6C97-40DF-8A63-5E396543C9D7}" type="slidenum">
              <a:rPr lang="sl-SI" smtClean="0"/>
              <a:pPr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1424277393"/>
      </p:ext>
    </p:extLst>
  </p:cSld>
  <p:clrMap bg1="lt1" tx1="dk1" bg2="lt2" tx2="dk2" accent1="accent1" accent2="accent2" accent3="accent3" accent4="accent4" accent5="accent5" accent6="accent6" hlink="hlink" folHlink="folHlink"/>
  <p:hf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sl-SI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CB7672-6C97-40DF-8A63-5E396543C9D7}" type="slidenum">
              <a:rPr lang="sl-SI" smtClean="0"/>
              <a:pPr/>
              <a:t>1</a:t>
            </a:fld>
            <a:endParaRPr lang="sl-SI"/>
          </a:p>
        </p:txBody>
      </p:sp>
      <p:sp>
        <p:nvSpPr>
          <p:cNvPr id="5" name="Header Placeholder 4"/>
          <p:cNvSpPr>
            <a:spLocks noGrp="1"/>
          </p:cNvSpPr>
          <p:nvPr>
            <p:ph type="hdr" sz="quarter" idx="11"/>
          </p:nvPr>
        </p:nvSpPr>
        <p:spPr/>
        <p:txBody>
          <a:bodyPr/>
          <a:lstStyle/>
          <a:p>
            <a:r>
              <a:rPr lang="sl-SI" smtClean="0"/>
              <a:t>Gradivo za e-glasba</a:t>
            </a:r>
            <a:endParaRPr lang="sl-SI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Naslovni diapozitiv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sl-SI" smtClean="0"/>
              <a:t>Uredite slog naslova matrice</a:t>
            </a:r>
            <a:endParaRPr lang="sl-SI"/>
          </a:p>
        </p:txBody>
      </p:sp>
      <p:sp>
        <p:nvSpPr>
          <p:cNvPr id="3" name="Podnaslov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sl-SI" smtClean="0"/>
              <a:t>Uredite slog podnaslova matrice</a:t>
            </a:r>
            <a:endParaRPr lang="sl-SI"/>
          </a:p>
        </p:txBody>
      </p:sp>
      <p:sp>
        <p:nvSpPr>
          <p:cNvPr id="4" name="Ograda datum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12/29/2013</a:t>
            </a:fld>
            <a:endParaRPr lang="en-US"/>
          </a:p>
        </p:txBody>
      </p:sp>
      <p:sp>
        <p:nvSpPr>
          <p:cNvPr id="5" name="Ograda no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Ograda številke diapoz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535312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slov in vsebi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 smtClean="0"/>
              <a:t>Uredite slog naslova matrice</a:t>
            </a:r>
            <a:endParaRPr lang="sl-SI"/>
          </a:p>
        </p:txBody>
      </p:sp>
      <p:sp>
        <p:nvSpPr>
          <p:cNvPr id="3" name="Ograda vsebin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l-SI" smtClean="0"/>
              <a:t>Uredite sloge besedila matrice</a:t>
            </a:r>
          </a:p>
          <a:p>
            <a:pPr lvl="1"/>
            <a:r>
              <a:rPr lang="sl-SI" smtClean="0"/>
              <a:t>Druga raven</a:t>
            </a:r>
          </a:p>
          <a:p>
            <a:pPr lvl="2"/>
            <a:r>
              <a:rPr lang="sl-SI" smtClean="0"/>
              <a:t>Tretja raven</a:t>
            </a:r>
          </a:p>
          <a:p>
            <a:pPr lvl="3"/>
            <a:r>
              <a:rPr lang="sl-SI" smtClean="0"/>
              <a:t>Četrta raven</a:t>
            </a:r>
          </a:p>
          <a:p>
            <a:pPr lvl="4"/>
            <a:r>
              <a:rPr lang="sl-SI" smtClean="0"/>
              <a:t>Peta raven</a:t>
            </a:r>
            <a:endParaRPr lang="sl-SI"/>
          </a:p>
        </p:txBody>
      </p:sp>
      <p:sp>
        <p:nvSpPr>
          <p:cNvPr id="4" name="Ograda datum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12/29/2013</a:t>
            </a:fld>
            <a:endParaRPr lang="en-US"/>
          </a:p>
        </p:txBody>
      </p:sp>
      <p:sp>
        <p:nvSpPr>
          <p:cNvPr id="5" name="Ograda no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Ograda številke diapoz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51218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Glava odse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sl-SI" smtClean="0"/>
              <a:t>Uredite slog naslova matrice</a:t>
            </a:r>
            <a:endParaRPr lang="sl-SI"/>
          </a:p>
        </p:txBody>
      </p:sp>
      <p:sp>
        <p:nvSpPr>
          <p:cNvPr id="3" name="Ograda besedila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l-SI" smtClean="0"/>
              <a:t>Uredite sloge besedila matrice</a:t>
            </a:r>
          </a:p>
        </p:txBody>
      </p:sp>
      <p:sp>
        <p:nvSpPr>
          <p:cNvPr id="4" name="Ograda datum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12/29/2013</a:t>
            </a:fld>
            <a:endParaRPr lang="en-US"/>
          </a:p>
        </p:txBody>
      </p:sp>
      <p:sp>
        <p:nvSpPr>
          <p:cNvPr id="5" name="Ograda no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Ograda številke diapoz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898714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e vsebin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 smtClean="0"/>
              <a:t>Uredite slog naslova matrice</a:t>
            </a:r>
            <a:endParaRPr lang="sl-SI"/>
          </a:p>
        </p:txBody>
      </p:sp>
      <p:sp>
        <p:nvSpPr>
          <p:cNvPr id="3" name="Ograda vsebine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l-SI" smtClean="0"/>
              <a:t>Uredite sloge besedila matrice</a:t>
            </a:r>
          </a:p>
          <a:p>
            <a:pPr lvl="1"/>
            <a:r>
              <a:rPr lang="sl-SI" smtClean="0"/>
              <a:t>Druga raven</a:t>
            </a:r>
          </a:p>
          <a:p>
            <a:pPr lvl="2"/>
            <a:r>
              <a:rPr lang="sl-SI" smtClean="0"/>
              <a:t>Tretja raven</a:t>
            </a:r>
          </a:p>
          <a:p>
            <a:pPr lvl="3"/>
            <a:r>
              <a:rPr lang="sl-SI" smtClean="0"/>
              <a:t>Četrta raven</a:t>
            </a:r>
          </a:p>
          <a:p>
            <a:pPr lvl="4"/>
            <a:r>
              <a:rPr lang="sl-SI" smtClean="0"/>
              <a:t>Peta raven</a:t>
            </a:r>
            <a:endParaRPr lang="sl-SI"/>
          </a:p>
        </p:txBody>
      </p:sp>
      <p:sp>
        <p:nvSpPr>
          <p:cNvPr id="4" name="Ograda vsebine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l-SI" smtClean="0"/>
              <a:t>Uredite sloge besedila matrice</a:t>
            </a:r>
          </a:p>
          <a:p>
            <a:pPr lvl="1"/>
            <a:r>
              <a:rPr lang="sl-SI" smtClean="0"/>
              <a:t>Druga raven</a:t>
            </a:r>
          </a:p>
          <a:p>
            <a:pPr lvl="2"/>
            <a:r>
              <a:rPr lang="sl-SI" smtClean="0"/>
              <a:t>Tretja raven</a:t>
            </a:r>
          </a:p>
          <a:p>
            <a:pPr lvl="3"/>
            <a:r>
              <a:rPr lang="sl-SI" smtClean="0"/>
              <a:t>Četrta raven</a:t>
            </a:r>
          </a:p>
          <a:p>
            <a:pPr lvl="4"/>
            <a:r>
              <a:rPr lang="sl-SI" smtClean="0"/>
              <a:t>Peta raven</a:t>
            </a:r>
            <a:endParaRPr lang="sl-SI"/>
          </a:p>
        </p:txBody>
      </p:sp>
      <p:sp>
        <p:nvSpPr>
          <p:cNvPr id="5" name="Ograda datum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12/29/2013</a:t>
            </a:fld>
            <a:endParaRPr lang="en-US"/>
          </a:p>
        </p:txBody>
      </p:sp>
      <p:sp>
        <p:nvSpPr>
          <p:cNvPr id="6" name="Ograda no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Ograda številke diapoz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575065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rimerja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sl-SI" smtClean="0"/>
              <a:t>Uredite slog naslova matrice</a:t>
            </a:r>
            <a:endParaRPr lang="sl-SI"/>
          </a:p>
        </p:txBody>
      </p:sp>
      <p:sp>
        <p:nvSpPr>
          <p:cNvPr id="3" name="Ograda besedila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l-SI" smtClean="0"/>
              <a:t>Uredite sloge besedila matrice</a:t>
            </a:r>
          </a:p>
        </p:txBody>
      </p:sp>
      <p:sp>
        <p:nvSpPr>
          <p:cNvPr id="4" name="Ograda vsebine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l-SI" smtClean="0"/>
              <a:t>Uredite sloge besedila matrice</a:t>
            </a:r>
          </a:p>
          <a:p>
            <a:pPr lvl="1"/>
            <a:r>
              <a:rPr lang="sl-SI" smtClean="0"/>
              <a:t>Druga raven</a:t>
            </a:r>
          </a:p>
          <a:p>
            <a:pPr lvl="2"/>
            <a:r>
              <a:rPr lang="sl-SI" smtClean="0"/>
              <a:t>Tretja raven</a:t>
            </a:r>
          </a:p>
          <a:p>
            <a:pPr lvl="3"/>
            <a:r>
              <a:rPr lang="sl-SI" smtClean="0"/>
              <a:t>Četrta raven</a:t>
            </a:r>
          </a:p>
          <a:p>
            <a:pPr lvl="4"/>
            <a:r>
              <a:rPr lang="sl-SI" smtClean="0"/>
              <a:t>Peta raven</a:t>
            </a:r>
            <a:endParaRPr lang="sl-SI"/>
          </a:p>
        </p:txBody>
      </p:sp>
      <p:sp>
        <p:nvSpPr>
          <p:cNvPr id="5" name="Ograda besedila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l-SI" smtClean="0"/>
              <a:t>Uredite sloge besedila matrice</a:t>
            </a:r>
          </a:p>
        </p:txBody>
      </p:sp>
      <p:sp>
        <p:nvSpPr>
          <p:cNvPr id="6" name="Ograda vsebine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l-SI" smtClean="0"/>
              <a:t>Uredite sloge besedila matrice</a:t>
            </a:r>
          </a:p>
          <a:p>
            <a:pPr lvl="1"/>
            <a:r>
              <a:rPr lang="sl-SI" smtClean="0"/>
              <a:t>Druga raven</a:t>
            </a:r>
          </a:p>
          <a:p>
            <a:pPr lvl="2"/>
            <a:r>
              <a:rPr lang="sl-SI" smtClean="0"/>
              <a:t>Tretja raven</a:t>
            </a:r>
          </a:p>
          <a:p>
            <a:pPr lvl="3"/>
            <a:r>
              <a:rPr lang="sl-SI" smtClean="0"/>
              <a:t>Četrta raven</a:t>
            </a:r>
          </a:p>
          <a:p>
            <a:pPr lvl="4"/>
            <a:r>
              <a:rPr lang="sl-SI" smtClean="0"/>
              <a:t>Peta raven</a:t>
            </a:r>
            <a:endParaRPr lang="sl-SI"/>
          </a:p>
        </p:txBody>
      </p:sp>
      <p:sp>
        <p:nvSpPr>
          <p:cNvPr id="7" name="Ograda datum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12/29/2013</a:t>
            </a:fld>
            <a:endParaRPr lang="en-US"/>
          </a:p>
        </p:txBody>
      </p:sp>
      <p:sp>
        <p:nvSpPr>
          <p:cNvPr id="8" name="Ograda no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Ograda številke diapoz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59265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amo naslov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 smtClean="0"/>
              <a:t>Uredite slog naslova matrice</a:t>
            </a:r>
            <a:endParaRPr lang="sl-SI"/>
          </a:p>
        </p:txBody>
      </p:sp>
      <p:sp>
        <p:nvSpPr>
          <p:cNvPr id="3" name="Ograda datum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12/29/2013</a:t>
            </a:fld>
            <a:endParaRPr lang="en-US"/>
          </a:p>
        </p:txBody>
      </p:sp>
      <p:sp>
        <p:nvSpPr>
          <p:cNvPr id="4" name="Ograda no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Ograda številke diapoz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048195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az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grada datum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12/29/2013</a:t>
            </a:fld>
            <a:endParaRPr lang="en-US"/>
          </a:p>
        </p:txBody>
      </p:sp>
      <p:sp>
        <p:nvSpPr>
          <p:cNvPr id="3" name="Ograda no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Ograda številke diapoz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563400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1_Naslov in vsebi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sl-SI" smtClean="0"/>
              <a:t>Uredite slog naslova matrice</a:t>
            </a:r>
            <a:endParaRPr lang="sl-SI"/>
          </a:p>
        </p:txBody>
      </p:sp>
      <p:sp>
        <p:nvSpPr>
          <p:cNvPr id="3" name="Ograda vsebine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l-SI" smtClean="0"/>
              <a:t>Uredite sloge besedila matrice</a:t>
            </a:r>
          </a:p>
          <a:p>
            <a:pPr lvl="1"/>
            <a:r>
              <a:rPr lang="sl-SI" smtClean="0"/>
              <a:t>Druga raven</a:t>
            </a:r>
          </a:p>
          <a:p>
            <a:pPr lvl="2"/>
            <a:r>
              <a:rPr lang="sl-SI" smtClean="0"/>
              <a:t>Tretja raven</a:t>
            </a:r>
          </a:p>
          <a:p>
            <a:pPr lvl="3"/>
            <a:r>
              <a:rPr lang="sl-SI" smtClean="0"/>
              <a:t>Četrta raven</a:t>
            </a:r>
          </a:p>
          <a:p>
            <a:pPr lvl="4"/>
            <a:r>
              <a:rPr lang="sl-SI" smtClean="0"/>
              <a:t>Peta raven</a:t>
            </a:r>
            <a:endParaRPr lang="sl-SI"/>
          </a:p>
        </p:txBody>
      </p:sp>
      <p:sp>
        <p:nvSpPr>
          <p:cNvPr id="4" name="Ograda besedila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l-SI" smtClean="0"/>
              <a:t>Uredite sloge besedila matrice</a:t>
            </a:r>
          </a:p>
        </p:txBody>
      </p:sp>
      <p:sp>
        <p:nvSpPr>
          <p:cNvPr id="5" name="Ograda datum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12/29/2013</a:t>
            </a:fld>
            <a:endParaRPr lang="en-US"/>
          </a:p>
        </p:txBody>
      </p:sp>
      <p:sp>
        <p:nvSpPr>
          <p:cNvPr id="6" name="Ograda no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Ograda številke diapoz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3406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Naslov in sli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sl-SI" smtClean="0"/>
              <a:t>Uredite slog naslova matrice</a:t>
            </a:r>
            <a:endParaRPr lang="sl-SI"/>
          </a:p>
        </p:txBody>
      </p:sp>
      <p:sp>
        <p:nvSpPr>
          <p:cNvPr id="3" name="Ograda slik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sl-SI" smtClean="0"/>
              <a:t>Kliknite ikono, če želite dodati sliko</a:t>
            </a:r>
            <a:endParaRPr lang="sl-SI"/>
          </a:p>
        </p:txBody>
      </p:sp>
      <p:sp>
        <p:nvSpPr>
          <p:cNvPr id="4" name="Ograda besedila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l-SI" smtClean="0"/>
              <a:t>Uredite sloge besedila matrice</a:t>
            </a:r>
          </a:p>
        </p:txBody>
      </p:sp>
      <p:sp>
        <p:nvSpPr>
          <p:cNvPr id="5" name="Ograda datum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12/29/2013</a:t>
            </a:fld>
            <a:endParaRPr lang="en-US"/>
          </a:p>
        </p:txBody>
      </p:sp>
      <p:sp>
        <p:nvSpPr>
          <p:cNvPr id="6" name="Ograda no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Ograda številke diapoz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64319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slov in navpično besedi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 smtClean="0"/>
              <a:t>Uredite slog naslova matrice</a:t>
            </a:r>
            <a:endParaRPr lang="sl-SI"/>
          </a:p>
        </p:txBody>
      </p:sp>
      <p:sp>
        <p:nvSpPr>
          <p:cNvPr id="3" name="Ograda navpičnega besedila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l-SI" smtClean="0"/>
              <a:t>Uredite sloge besedila matrice</a:t>
            </a:r>
          </a:p>
          <a:p>
            <a:pPr lvl="1"/>
            <a:r>
              <a:rPr lang="sl-SI" smtClean="0"/>
              <a:t>Druga raven</a:t>
            </a:r>
          </a:p>
          <a:p>
            <a:pPr lvl="2"/>
            <a:r>
              <a:rPr lang="sl-SI" smtClean="0"/>
              <a:t>Tretja raven</a:t>
            </a:r>
          </a:p>
          <a:p>
            <a:pPr lvl="3"/>
            <a:r>
              <a:rPr lang="sl-SI" smtClean="0"/>
              <a:t>Četrta raven</a:t>
            </a:r>
          </a:p>
          <a:p>
            <a:pPr lvl="4"/>
            <a:r>
              <a:rPr lang="sl-SI" smtClean="0"/>
              <a:t>Peta raven</a:t>
            </a:r>
            <a:endParaRPr lang="sl-SI"/>
          </a:p>
        </p:txBody>
      </p:sp>
      <p:sp>
        <p:nvSpPr>
          <p:cNvPr id="4" name="Ograda datum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12/29/2013</a:t>
            </a:fld>
            <a:endParaRPr lang="en-US"/>
          </a:p>
        </p:txBody>
      </p:sp>
      <p:sp>
        <p:nvSpPr>
          <p:cNvPr id="5" name="Ograda no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Ograda številke diapoz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806729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Navpični naslov in besedi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vpični naslov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sl-SI" smtClean="0"/>
              <a:t>Uredite slog naslova matrice</a:t>
            </a:r>
            <a:endParaRPr lang="sl-SI"/>
          </a:p>
        </p:txBody>
      </p:sp>
      <p:sp>
        <p:nvSpPr>
          <p:cNvPr id="3" name="Ograda navpičnega besedila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sl-SI" smtClean="0"/>
              <a:t>Uredite sloge besedila matrice</a:t>
            </a:r>
          </a:p>
          <a:p>
            <a:pPr lvl="1"/>
            <a:r>
              <a:rPr lang="sl-SI" smtClean="0"/>
              <a:t>Druga raven</a:t>
            </a:r>
          </a:p>
          <a:p>
            <a:pPr lvl="2"/>
            <a:r>
              <a:rPr lang="sl-SI" smtClean="0"/>
              <a:t>Tretja raven</a:t>
            </a:r>
          </a:p>
          <a:p>
            <a:pPr lvl="3"/>
            <a:r>
              <a:rPr lang="sl-SI" smtClean="0"/>
              <a:t>Četrta raven</a:t>
            </a:r>
          </a:p>
          <a:p>
            <a:pPr lvl="4"/>
            <a:r>
              <a:rPr lang="sl-SI" smtClean="0"/>
              <a:t>Peta raven</a:t>
            </a:r>
            <a:endParaRPr lang="sl-SI"/>
          </a:p>
        </p:txBody>
      </p:sp>
      <p:sp>
        <p:nvSpPr>
          <p:cNvPr id="4" name="Ograda datum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12/29/2013</a:t>
            </a:fld>
            <a:endParaRPr lang="en-US"/>
          </a:p>
        </p:txBody>
      </p:sp>
      <p:sp>
        <p:nvSpPr>
          <p:cNvPr id="5" name="Ograda no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Ograda številke diapoz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08457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grada naslova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l-SI" smtClean="0"/>
              <a:t>Uredite slog naslova matrice</a:t>
            </a:r>
            <a:endParaRPr lang="sl-SI"/>
          </a:p>
        </p:txBody>
      </p:sp>
      <p:sp>
        <p:nvSpPr>
          <p:cNvPr id="3" name="Ograda besedila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l-SI" smtClean="0"/>
              <a:t>Uredite sloge besedila matrice</a:t>
            </a:r>
          </a:p>
          <a:p>
            <a:pPr lvl="1"/>
            <a:r>
              <a:rPr lang="sl-SI" smtClean="0"/>
              <a:t>Druga raven</a:t>
            </a:r>
          </a:p>
          <a:p>
            <a:pPr lvl="2"/>
            <a:r>
              <a:rPr lang="sl-SI" smtClean="0"/>
              <a:t>Tretja raven</a:t>
            </a:r>
          </a:p>
          <a:p>
            <a:pPr lvl="3"/>
            <a:r>
              <a:rPr lang="sl-SI" smtClean="0"/>
              <a:t>Četrta raven</a:t>
            </a:r>
          </a:p>
          <a:p>
            <a:pPr lvl="4"/>
            <a:r>
              <a:rPr lang="sl-SI" smtClean="0"/>
              <a:t>Peta raven</a:t>
            </a:r>
            <a:endParaRPr lang="sl-SI"/>
          </a:p>
        </p:txBody>
      </p:sp>
      <p:sp>
        <p:nvSpPr>
          <p:cNvPr id="4" name="Ograda datum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12/29/2013</a:t>
            </a:fld>
            <a:endParaRPr lang="en-US"/>
          </a:p>
        </p:txBody>
      </p:sp>
      <p:sp>
        <p:nvSpPr>
          <p:cNvPr id="5" name="Ograda no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Ograda številke diapoz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06840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1" r:id="rId1"/>
    <p:sldLayoutId id="2147483902" r:id="rId2"/>
    <p:sldLayoutId id="2147483903" r:id="rId3"/>
    <p:sldLayoutId id="2147483904" r:id="rId4"/>
    <p:sldLayoutId id="2147483905" r:id="rId5"/>
    <p:sldLayoutId id="2147483906" r:id="rId6"/>
    <p:sldLayoutId id="2147483907" r:id="rId7"/>
    <p:sldLayoutId id="2147483908" r:id="rId8"/>
    <p:sldLayoutId id="2147483909" r:id="rId9"/>
    <p:sldLayoutId id="2147483910" r:id="rId10"/>
    <p:sldLayoutId id="214748391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l-S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 txBox="1">
            <a:spLocks/>
          </p:cNvSpPr>
          <p:nvPr/>
        </p:nvSpPr>
        <p:spPr>
          <a:xfrm>
            <a:off x="682171" y="1752600"/>
            <a:ext cx="7772400" cy="2971800"/>
          </a:xfrm>
          <a:prstGeom prst="rect">
            <a:avLst/>
          </a:prstGeom>
        </p:spPr>
        <p:txBody>
          <a:bodyPr bIns="91440" anchor="b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l-SI" sz="6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Vpišite se v spletno učilnico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sl-SI" sz="6000" dirty="0" err="1" smtClean="0">
                <a:solidFill>
                  <a:schemeClr val="bg1">
                    <a:lumMod val="50000"/>
                  </a:schemeClr>
                </a:solidFill>
                <a:latin typeface="+mj-lt"/>
                <a:ea typeface="+mj-ea"/>
                <a:cs typeface="+mj-cs"/>
              </a:rPr>
              <a:t>Violina.com</a:t>
            </a:r>
            <a:endParaRPr kumimoji="0" lang="sl-SI" sz="6000" b="0" i="0" u="none" strike="noStrike" kern="1200" cap="none" spc="0" normalizeH="0" baseline="0" noProof="0" dirty="0" smtClean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8772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19400" y="304800"/>
            <a:ext cx="6324600" cy="838200"/>
          </a:xfrm>
        </p:spPr>
        <p:txBody>
          <a:bodyPr>
            <a:normAutofit fontScale="90000"/>
          </a:bodyPr>
          <a:lstStyle/>
          <a:p>
            <a:pPr algn="r"/>
            <a:r>
              <a:rPr lang="sl-SI" sz="3600" b="1" dirty="0" smtClean="0">
                <a:solidFill>
                  <a:schemeClr val="bg1"/>
                </a:solidFill>
              </a:rPr>
              <a:t>Sibelius v spletni učilnici Moodle</a:t>
            </a:r>
            <a:endParaRPr lang="sl-SI" sz="36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6765" y="990600"/>
            <a:ext cx="7222397" cy="43434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8772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00600" y="4343400"/>
            <a:ext cx="4105237" cy="229553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Left Arrow 6"/>
          <p:cNvSpPr/>
          <p:nvPr/>
        </p:nvSpPr>
        <p:spPr>
          <a:xfrm rot="14083235">
            <a:off x="5026902" y="3724548"/>
            <a:ext cx="1107918" cy="381000"/>
          </a:xfrm>
          <a:prstGeom prst="leftArrow">
            <a:avLst/>
          </a:prstGeom>
          <a:solidFill>
            <a:schemeClr val="accent6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l-SI"/>
          </a:p>
        </p:txBody>
      </p:sp>
      <p:sp>
        <p:nvSpPr>
          <p:cNvPr id="13" name="Pravokotnik 12"/>
          <p:cNvSpPr/>
          <p:nvPr/>
        </p:nvSpPr>
        <p:spPr>
          <a:xfrm>
            <a:off x="5029200" y="3200400"/>
            <a:ext cx="533400" cy="228600"/>
          </a:xfrm>
          <a:prstGeom prst="rect">
            <a:avLst/>
          </a:prstGeom>
          <a:solidFill>
            <a:srgbClr val="FF9F4F">
              <a:alpha val="34000"/>
            </a:srgb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l-SI"/>
          </a:p>
        </p:txBody>
      </p:sp>
      <p:sp>
        <p:nvSpPr>
          <p:cNvPr id="17" name="Pravokotnik 16"/>
          <p:cNvSpPr/>
          <p:nvPr/>
        </p:nvSpPr>
        <p:spPr>
          <a:xfrm>
            <a:off x="4953000" y="2362200"/>
            <a:ext cx="1371600" cy="228600"/>
          </a:xfrm>
          <a:prstGeom prst="rect">
            <a:avLst/>
          </a:prstGeom>
          <a:solidFill>
            <a:srgbClr val="FF9F4F">
              <a:alpha val="34000"/>
            </a:srgb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l-SI"/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2819400" y="304800"/>
            <a:ext cx="6324600" cy="838200"/>
          </a:xfrm>
        </p:spPr>
        <p:txBody>
          <a:bodyPr>
            <a:normAutofit/>
          </a:bodyPr>
          <a:lstStyle/>
          <a:p>
            <a:pPr algn="r"/>
            <a:r>
              <a:rPr lang="sl-SI" sz="3600" b="1" dirty="0" smtClean="0">
                <a:solidFill>
                  <a:schemeClr val="bg1"/>
                </a:solidFill>
              </a:rPr>
              <a:t>Ustvarite nov račun</a:t>
            </a:r>
            <a:endParaRPr lang="sl-SI" sz="36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1066800"/>
            <a:ext cx="7391400" cy="556918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" name="Pravokotnik 16"/>
          <p:cNvSpPr/>
          <p:nvPr/>
        </p:nvSpPr>
        <p:spPr>
          <a:xfrm flipV="1">
            <a:off x="2691765" y="6134100"/>
            <a:ext cx="1651636" cy="167640"/>
          </a:xfrm>
          <a:prstGeom prst="rect">
            <a:avLst/>
          </a:prstGeom>
          <a:solidFill>
            <a:srgbClr val="FF9F4F">
              <a:alpha val="34000"/>
            </a:srgb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l-SI"/>
          </a:p>
        </p:txBody>
      </p:sp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8772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2819400" y="304800"/>
            <a:ext cx="6324600" cy="838200"/>
          </a:xfrm>
        </p:spPr>
        <p:txBody>
          <a:bodyPr>
            <a:normAutofit/>
          </a:bodyPr>
          <a:lstStyle/>
          <a:p>
            <a:pPr algn="r"/>
            <a:r>
              <a:rPr lang="sl-SI" sz="3600" b="1" dirty="0" smtClean="0">
                <a:solidFill>
                  <a:schemeClr val="bg1"/>
                </a:solidFill>
              </a:rPr>
              <a:t>Izpišite osebne podatke</a:t>
            </a:r>
            <a:endParaRPr lang="sl-SI" sz="36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651087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500" y="1066800"/>
            <a:ext cx="8839200" cy="241628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8772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Ograda vsebine 7"/>
          <p:cNvSpPr>
            <a:spLocks noGrp="1"/>
          </p:cNvSpPr>
          <p:nvPr>
            <p:ph idx="1"/>
          </p:nvPr>
        </p:nvSpPr>
        <p:spPr>
          <a:xfrm>
            <a:off x="495300" y="3962400"/>
            <a:ext cx="8229600" cy="334963"/>
          </a:xfrm>
        </p:spPr>
        <p:txBody>
          <a:bodyPr>
            <a:normAutofit fontScale="55000" lnSpcReduction="20000"/>
          </a:bodyPr>
          <a:lstStyle/>
          <a:p>
            <a:pPr marL="0" indent="0" algn="ctr">
              <a:buNone/>
            </a:pPr>
            <a:r>
              <a:rPr lang="sl-SI" dirty="0" smtClean="0">
                <a:solidFill>
                  <a:srgbClr val="FF0000"/>
                </a:solidFill>
              </a:rPr>
              <a:t>Pozor ne pozabite pogledati v nezaželeno oz. vsiljeno pošto!</a:t>
            </a:r>
            <a:endParaRPr lang="sl-SI" dirty="0">
              <a:solidFill>
                <a:srgbClr val="FF0000"/>
              </a:solidFill>
            </a:endParaRPr>
          </a:p>
        </p:txBody>
      </p:sp>
      <p:sp>
        <p:nvSpPr>
          <p:cNvPr id="10" name="Pravokotnik 9"/>
          <p:cNvSpPr/>
          <p:nvPr/>
        </p:nvSpPr>
        <p:spPr>
          <a:xfrm flipV="1">
            <a:off x="4223385" y="3143250"/>
            <a:ext cx="773430" cy="228600"/>
          </a:xfrm>
          <a:prstGeom prst="rect">
            <a:avLst/>
          </a:prstGeom>
          <a:solidFill>
            <a:srgbClr val="FF9F4F">
              <a:alpha val="34000"/>
            </a:srgb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l-SI"/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2819400" y="304800"/>
            <a:ext cx="6324600" cy="838200"/>
          </a:xfrm>
        </p:spPr>
        <p:txBody>
          <a:bodyPr>
            <a:normAutofit/>
          </a:bodyPr>
          <a:lstStyle/>
          <a:p>
            <a:pPr algn="r"/>
            <a:r>
              <a:rPr lang="sl-SI" sz="3600" b="1" dirty="0" smtClean="0">
                <a:solidFill>
                  <a:schemeClr val="bg1"/>
                </a:solidFill>
              </a:rPr>
              <a:t>Potrdite vaš račun</a:t>
            </a:r>
            <a:endParaRPr lang="sl-SI" sz="36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Left Arrow 5"/>
          <p:cNvSpPr/>
          <p:nvPr/>
        </p:nvSpPr>
        <p:spPr>
          <a:xfrm rot="2436304">
            <a:off x="4147046" y="4393100"/>
            <a:ext cx="762000" cy="381000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l-SI"/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8772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24050" y="1781175"/>
            <a:ext cx="5295900" cy="329565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Left Arrow 6"/>
          <p:cNvSpPr/>
          <p:nvPr/>
        </p:nvSpPr>
        <p:spPr>
          <a:xfrm rot="13509260">
            <a:off x="1038559" y="2429148"/>
            <a:ext cx="1107918" cy="381000"/>
          </a:xfrm>
          <a:prstGeom prst="leftArrow">
            <a:avLst/>
          </a:prstGeom>
          <a:solidFill>
            <a:schemeClr val="accent6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l-SI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9625" y="1219200"/>
            <a:ext cx="3295650" cy="4191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19400" y="304800"/>
            <a:ext cx="6324600" cy="838200"/>
          </a:xfrm>
        </p:spPr>
        <p:txBody>
          <a:bodyPr>
            <a:normAutofit fontScale="90000"/>
          </a:bodyPr>
          <a:lstStyle/>
          <a:p>
            <a:pPr algn="r"/>
            <a:r>
              <a:rPr lang="sl-SI" sz="3600" b="1" dirty="0" smtClean="0">
                <a:solidFill>
                  <a:schemeClr val="bg1"/>
                </a:solidFill>
              </a:rPr>
              <a:t>Potrdite prejem s hiperpovezavo </a:t>
            </a:r>
            <a:endParaRPr lang="sl-SI" sz="36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2975" y="2409825"/>
            <a:ext cx="7258050" cy="203835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Left Arrow 5"/>
          <p:cNvSpPr/>
          <p:nvPr/>
        </p:nvSpPr>
        <p:spPr>
          <a:xfrm rot="9425352">
            <a:off x="4539904" y="3933880"/>
            <a:ext cx="762000" cy="381000"/>
          </a:xfrm>
          <a:prstGeom prst="leftArrow">
            <a:avLst/>
          </a:prstGeom>
          <a:solidFill>
            <a:srgbClr val="FFA329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l-SI"/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8772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Pravokotnik 9"/>
          <p:cNvSpPr/>
          <p:nvPr/>
        </p:nvSpPr>
        <p:spPr>
          <a:xfrm flipV="1">
            <a:off x="5346008" y="3895780"/>
            <a:ext cx="826191" cy="228600"/>
          </a:xfrm>
          <a:prstGeom prst="rect">
            <a:avLst/>
          </a:prstGeom>
          <a:solidFill>
            <a:srgbClr val="FF9F4F">
              <a:alpha val="34000"/>
            </a:srgb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l-SI"/>
          </a:p>
        </p:txBody>
      </p:sp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2819400" y="304800"/>
            <a:ext cx="6324600" cy="838200"/>
          </a:xfrm>
        </p:spPr>
        <p:txBody>
          <a:bodyPr>
            <a:normAutofit/>
          </a:bodyPr>
          <a:lstStyle/>
          <a:p>
            <a:pPr algn="r"/>
            <a:r>
              <a:rPr lang="sl-SI" sz="3600" b="1" dirty="0" smtClean="0">
                <a:solidFill>
                  <a:schemeClr val="bg1"/>
                </a:solidFill>
              </a:rPr>
              <a:t>Vpišite se v predmete</a:t>
            </a:r>
            <a:endParaRPr lang="sl-SI" sz="36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8" name="Picture 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0" y="1095375"/>
            <a:ext cx="4817723" cy="439102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8772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986000"/>
            <a:ext cx="3131336" cy="254317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Left Arrow 5"/>
          <p:cNvSpPr/>
          <p:nvPr/>
        </p:nvSpPr>
        <p:spPr>
          <a:xfrm rot="9425352">
            <a:off x="120305" y="3014880"/>
            <a:ext cx="762000" cy="381000"/>
          </a:xfrm>
          <a:prstGeom prst="leftArrow">
            <a:avLst/>
          </a:prstGeom>
          <a:solidFill>
            <a:srgbClr val="FFA329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l-SI"/>
          </a:p>
        </p:txBody>
      </p:sp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06303" y="5477625"/>
            <a:ext cx="6105525" cy="119191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Left Arrow 5"/>
          <p:cNvSpPr/>
          <p:nvPr/>
        </p:nvSpPr>
        <p:spPr>
          <a:xfrm rot="9425352">
            <a:off x="1796705" y="6155245"/>
            <a:ext cx="762000" cy="381000"/>
          </a:xfrm>
          <a:prstGeom prst="leftArrow">
            <a:avLst/>
          </a:prstGeom>
          <a:solidFill>
            <a:srgbClr val="FFA329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l-SI"/>
          </a:p>
        </p:txBody>
      </p:sp>
      <p:sp>
        <p:nvSpPr>
          <p:cNvPr id="16" name="Title 1"/>
          <p:cNvSpPr>
            <a:spLocks noGrp="1"/>
          </p:cNvSpPr>
          <p:nvPr>
            <p:ph type="title"/>
          </p:nvPr>
        </p:nvSpPr>
        <p:spPr>
          <a:xfrm>
            <a:off x="2819400" y="152400"/>
            <a:ext cx="6324600" cy="990600"/>
          </a:xfrm>
        </p:spPr>
        <p:txBody>
          <a:bodyPr>
            <a:normAutofit/>
          </a:bodyPr>
          <a:lstStyle/>
          <a:p>
            <a:pPr algn="r"/>
            <a:r>
              <a:rPr lang="sl-SI" sz="3600" b="1" dirty="0" smtClean="0">
                <a:solidFill>
                  <a:schemeClr val="bg1"/>
                </a:solidFill>
              </a:rPr>
              <a:t>Odprite kategorije predmetov</a:t>
            </a:r>
            <a:endParaRPr lang="sl-SI" sz="36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8772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76412" y="1667092"/>
            <a:ext cx="5591175" cy="300037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Left Arrow 5"/>
          <p:cNvSpPr/>
          <p:nvPr/>
        </p:nvSpPr>
        <p:spPr>
          <a:xfrm rot="9425352">
            <a:off x="1820516" y="3562294"/>
            <a:ext cx="762000" cy="381000"/>
          </a:xfrm>
          <a:prstGeom prst="leftArrow">
            <a:avLst/>
          </a:prstGeom>
          <a:solidFill>
            <a:srgbClr val="FFA329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l-SI"/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2819400" y="304800"/>
            <a:ext cx="6324600" cy="838200"/>
          </a:xfrm>
        </p:spPr>
        <p:txBody>
          <a:bodyPr>
            <a:normAutofit/>
          </a:bodyPr>
          <a:lstStyle/>
          <a:p>
            <a:pPr algn="r"/>
            <a:r>
              <a:rPr lang="sl-SI" sz="2800" b="1" dirty="0" smtClean="0">
                <a:solidFill>
                  <a:schemeClr val="bg1"/>
                </a:solidFill>
              </a:rPr>
              <a:t>Prijavite se na seminar</a:t>
            </a:r>
            <a:endParaRPr lang="sl-SI" sz="28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356745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8772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2819400" y="304800"/>
            <a:ext cx="6324600" cy="838200"/>
          </a:xfrm>
        </p:spPr>
        <p:txBody>
          <a:bodyPr>
            <a:normAutofit/>
          </a:bodyPr>
          <a:lstStyle/>
          <a:p>
            <a:pPr algn="r"/>
            <a:r>
              <a:rPr lang="sl-SI" sz="2800" b="1" dirty="0" smtClean="0">
                <a:solidFill>
                  <a:schemeClr val="bg1"/>
                </a:solidFill>
              </a:rPr>
              <a:t>Izpolnite elektronsko prijavo</a:t>
            </a:r>
            <a:endParaRPr lang="sl-SI" sz="2800" b="1" dirty="0">
              <a:solidFill>
                <a:schemeClr val="bg1"/>
              </a:solidFill>
            </a:endParaRPr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40810" y="1066801"/>
            <a:ext cx="5526770" cy="55626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Left Arrow 5"/>
          <p:cNvSpPr/>
          <p:nvPr/>
        </p:nvSpPr>
        <p:spPr>
          <a:xfrm rot="9425352">
            <a:off x="1644305" y="5314893"/>
            <a:ext cx="762000" cy="381000"/>
          </a:xfrm>
          <a:prstGeom prst="leftArrow">
            <a:avLst/>
          </a:prstGeom>
          <a:solidFill>
            <a:srgbClr val="FFA329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10575271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8772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76412" y="1667092"/>
            <a:ext cx="5591175" cy="300037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Left Arrow 5"/>
          <p:cNvSpPr/>
          <p:nvPr/>
        </p:nvSpPr>
        <p:spPr>
          <a:xfrm rot="9425352">
            <a:off x="1849092" y="2800294"/>
            <a:ext cx="762000" cy="381000"/>
          </a:xfrm>
          <a:prstGeom prst="leftArrow">
            <a:avLst/>
          </a:prstGeom>
          <a:solidFill>
            <a:srgbClr val="FFA329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l-SI"/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2819400" y="304800"/>
            <a:ext cx="6324600" cy="838200"/>
          </a:xfrm>
        </p:spPr>
        <p:txBody>
          <a:bodyPr>
            <a:normAutofit/>
          </a:bodyPr>
          <a:lstStyle/>
          <a:p>
            <a:pPr algn="r"/>
            <a:r>
              <a:rPr lang="sl-SI" sz="2800" b="1" dirty="0" smtClean="0">
                <a:solidFill>
                  <a:schemeClr val="bg1"/>
                </a:solidFill>
              </a:rPr>
              <a:t>Izberite predmet Sibelius&gt;Osnovni tečaj</a:t>
            </a:r>
            <a:endParaRPr lang="sl-SI" sz="28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276291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8772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6775" y="1295400"/>
            <a:ext cx="7792078" cy="441007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Left Arrow 5"/>
          <p:cNvSpPr/>
          <p:nvPr/>
        </p:nvSpPr>
        <p:spPr>
          <a:xfrm rot="9425352">
            <a:off x="138319" y="4286306"/>
            <a:ext cx="762000" cy="381000"/>
          </a:xfrm>
          <a:prstGeom prst="leftArrow">
            <a:avLst/>
          </a:prstGeom>
          <a:solidFill>
            <a:srgbClr val="FFA329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l-SI"/>
          </a:p>
        </p:txBody>
      </p:sp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2819400" y="304800"/>
            <a:ext cx="6324600" cy="838200"/>
          </a:xfrm>
        </p:spPr>
        <p:txBody>
          <a:bodyPr>
            <a:normAutofit fontScale="90000"/>
          </a:bodyPr>
          <a:lstStyle/>
          <a:p>
            <a:pPr algn="r"/>
            <a:r>
              <a:rPr lang="sl-SI" sz="3600" b="1" dirty="0" smtClean="0">
                <a:solidFill>
                  <a:schemeClr val="bg1"/>
                </a:solidFill>
              </a:rPr>
              <a:t>Vpišite se v predmet Osnovni tečaj</a:t>
            </a:r>
            <a:endParaRPr lang="sl-SI" sz="36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8772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1686683"/>
            <a:ext cx="8534400" cy="123310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4729785"/>
            <a:ext cx="8534400" cy="167101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Pravokotnik 10"/>
          <p:cNvSpPr/>
          <p:nvPr/>
        </p:nvSpPr>
        <p:spPr>
          <a:xfrm flipV="1">
            <a:off x="4752975" y="6117896"/>
            <a:ext cx="657225" cy="228600"/>
          </a:xfrm>
          <a:prstGeom prst="rect">
            <a:avLst/>
          </a:prstGeom>
          <a:solidFill>
            <a:srgbClr val="FF9F4F">
              <a:alpha val="34000"/>
            </a:srgb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l-SI"/>
          </a:p>
        </p:txBody>
      </p:sp>
      <p:sp>
        <p:nvSpPr>
          <p:cNvPr id="12" name="Left Arrow 5"/>
          <p:cNvSpPr/>
          <p:nvPr/>
        </p:nvSpPr>
        <p:spPr>
          <a:xfrm rot="16200000">
            <a:off x="2247900" y="3235652"/>
            <a:ext cx="762000" cy="381000"/>
          </a:xfrm>
          <a:prstGeom prst="leftArrow">
            <a:avLst/>
          </a:prstGeom>
          <a:solidFill>
            <a:srgbClr val="FFA329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l-SI"/>
          </a:p>
        </p:txBody>
      </p:sp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2133600" y="3743654"/>
            <a:ext cx="5219700" cy="838200"/>
          </a:xfrm>
        </p:spPr>
        <p:txBody>
          <a:bodyPr>
            <a:normAutofit/>
          </a:bodyPr>
          <a:lstStyle/>
          <a:p>
            <a:pPr algn="r"/>
            <a:r>
              <a:rPr lang="sl-SI" sz="2800" b="1" dirty="0">
                <a:solidFill>
                  <a:srgbClr val="FF0000"/>
                </a:solidFill>
              </a:rPr>
              <a:t>Ključ vpisa vam dodeli predavatelj</a:t>
            </a:r>
            <a:endParaRPr lang="sl-SI" sz="2800" b="1" dirty="0">
              <a:solidFill>
                <a:srgbClr val="FF0000"/>
              </a:solidFill>
            </a:endParaRPr>
          </a:p>
        </p:txBody>
      </p:sp>
      <p:sp>
        <p:nvSpPr>
          <p:cNvPr id="14" name="Title 1"/>
          <p:cNvSpPr txBox="1">
            <a:spLocks/>
          </p:cNvSpPr>
          <p:nvPr/>
        </p:nvSpPr>
        <p:spPr>
          <a:xfrm>
            <a:off x="2819400" y="304800"/>
            <a:ext cx="6324600" cy="8382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sl-SI" sz="3600" b="1" dirty="0" smtClean="0">
                <a:solidFill>
                  <a:schemeClr val="bg1"/>
                </a:solidFill>
              </a:rPr>
              <a:t>Vpišite se s ključem</a:t>
            </a:r>
            <a:endParaRPr lang="sl-SI" sz="3600" b="1" dirty="0">
              <a:solidFill>
                <a:schemeClr val="bg1"/>
              </a:solidFill>
            </a:endParaRPr>
          </a:p>
        </p:txBody>
      </p:sp>
      <p:sp>
        <p:nvSpPr>
          <p:cNvPr id="15" name="Pravokotnik 14"/>
          <p:cNvSpPr/>
          <p:nvPr/>
        </p:nvSpPr>
        <p:spPr>
          <a:xfrm flipV="1">
            <a:off x="1828800" y="2476500"/>
            <a:ext cx="1600200" cy="228600"/>
          </a:xfrm>
          <a:prstGeom prst="rect">
            <a:avLst/>
          </a:prstGeom>
          <a:solidFill>
            <a:srgbClr val="FF9F4F">
              <a:alpha val="34000"/>
            </a:srgb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l-SI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8772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2900" y="1447800"/>
            <a:ext cx="8458200" cy="492177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Pravokotnik 9"/>
          <p:cNvSpPr/>
          <p:nvPr/>
        </p:nvSpPr>
        <p:spPr>
          <a:xfrm flipV="1">
            <a:off x="6858000" y="2514600"/>
            <a:ext cx="1943100" cy="30480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l-SI"/>
          </a:p>
        </p:txBody>
      </p:sp>
      <p:sp>
        <p:nvSpPr>
          <p:cNvPr id="11" name="Title 1"/>
          <p:cNvSpPr txBox="1">
            <a:spLocks/>
          </p:cNvSpPr>
          <p:nvPr/>
        </p:nvSpPr>
        <p:spPr>
          <a:xfrm>
            <a:off x="2819400" y="228600"/>
            <a:ext cx="6324600" cy="8382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sl-SI" sz="3600" b="1" dirty="0" smtClean="0">
                <a:solidFill>
                  <a:schemeClr val="bg1"/>
                </a:solidFill>
              </a:rPr>
              <a:t>Oglejte si poglavja</a:t>
            </a:r>
            <a:endParaRPr lang="sl-SI" sz="36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8772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81477" y="1628774"/>
            <a:ext cx="6181045" cy="225742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itle 1"/>
          <p:cNvSpPr txBox="1">
            <a:spLocks/>
          </p:cNvSpPr>
          <p:nvPr/>
        </p:nvSpPr>
        <p:spPr>
          <a:xfrm>
            <a:off x="2819400" y="228600"/>
            <a:ext cx="6324600" cy="8382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sl-SI" sz="3600" b="1" dirty="0" smtClean="0">
                <a:solidFill>
                  <a:schemeClr val="bg1"/>
                </a:solidFill>
              </a:rPr>
              <a:t>Odprite pozdravno sporočilo</a:t>
            </a:r>
            <a:endParaRPr lang="sl-SI" sz="36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259773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8772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itle 1"/>
          <p:cNvSpPr txBox="1">
            <a:spLocks/>
          </p:cNvSpPr>
          <p:nvPr/>
        </p:nvSpPr>
        <p:spPr>
          <a:xfrm>
            <a:off x="2819400" y="228600"/>
            <a:ext cx="6324600" cy="8382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82500" lnSpcReduction="1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sl-SI" sz="3600" b="1" dirty="0" smtClean="0">
                <a:solidFill>
                  <a:schemeClr val="bg1"/>
                </a:solidFill>
              </a:rPr>
              <a:t>Uredite svoj profil, dodajte fotografijo</a:t>
            </a:r>
            <a:endParaRPr lang="sl-SI" sz="3600" b="1" dirty="0">
              <a:solidFill>
                <a:schemeClr val="bg1"/>
              </a:solidFill>
            </a:endParaRPr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44987" y="2606675"/>
            <a:ext cx="5795962" cy="294114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43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3500" y="3810000"/>
            <a:ext cx="3533775" cy="280987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Pravokotnik 7"/>
          <p:cNvSpPr/>
          <p:nvPr/>
        </p:nvSpPr>
        <p:spPr>
          <a:xfrm flipV="1">
            <a:off x="5486400" y="4984748"/>
            <a:ext cx="1524000" cy="250825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l-SI"/>
          </a:p>
        </p:txBody>
      </p:sp>
      <p:pic>
        <p:nvPicPr>
          <p:cNvPr id="10244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337" y="885825"/>
            <a:ext cx="4972050" cy="1695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Left Arrow 5"/>
          <p:cNvSpPr/>
          <p:nvPr/>
        </p:nvSpPr>
        <p:spPr>
          <a:xfrm rot="15279841">
            <a:off x="3709648" y="1737787"/>
            <a:ext cx="762000" cy="381000"/>
          </a:xfrm>
          <a:prstGeom prst="leftArrow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27887963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8772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2900" y="1447800"/>
            <a:ext cx="8458200" cy="492177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Pravokotnik 3"/>
          <p:cNvSpPr/>
          <p:nvPr/>
        </p:nvSpPr>
        <p:spPr>
          <a:xfrm flipV="1">
            <a:off x="1003300" y="3870586"/>
            <a:ext cx="838200" cy="15240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l-SI"/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2819400" y="228600"/>
            <a:ext cx="6324600" cy="8382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sl-SI" sz="3600" b="1" dirty="0" smtClean="0">
                <a:solidFill>
                  <a:schemeClr val="bg1"/>
                </a:solidFill>
              </a:rPr>
              <a:t>Oglejte si predstavitev seminarja</a:t>
            </a:r>
            <a:endParaRPr lang="sl-SI" sz="36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087711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8772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2900" y="1250428"/>
            <a:ext cx="8458200" cy="492177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Pravokotnik 3"/>
          <p:cNvSpPr/>
          <p:nvPr/>
        </p:nvSpPr>
        <p:spPr>
          <a:xfrm flipV="1">
            <a:off x="1003300" y="3673214"/>
            <a:ext cx="838200" cy="15240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l-SI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4600" y="2453687"/>
            <a:ext cx="5638800" cy="424650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Left Arrow 5"/>
          <p:cNvSpPr/>
          <p:nvPr/>
        </p:nvSpPr>
        <p:spPr>
          <a:xfrm rot="9425352">
            <a:off x="1935025" y="3381226"/>
            <a:ext cx="762000" cy="381000"/>
          </a:xfrm>
          <a:prstGeom prst="leftArrow">
            <a:avLst/>
          </a:prstGeom>
          <a:solidFill>
            <a:srgbClr val="FFA329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l-SI"/>
          </a:p>
        </p:txBody>
      </p:sp>
      <p:sp>
        <p:nvSpPr>
          <p:cNvPr id="8" name="Title 1"/>
          <p:cNvSpPr txBox="1">
            <a:spLocks/>
          </p:cNvSpPr>
          <p:nvPr/>
        </p:nvSpPr>
        <p:spPr>
          <a:xfrm>
            <a:off x="2819400" y="228600"/>
            <a:ext cx="6324600" cy="8382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sl-SI" sz="3600" b="1" dirty="0" smtClean="0">
                <a:solidFill>
                  <a:schemeClr val="bg1"/>
                </a:solidFill>
              </a:rPr>
              <a:t>Pa veliko uspeha…</a:t>
            </a:r>
            <a:endParaRPr lang="sl-SI" sz="36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084143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Violina.com">
  <a:themeElements>
    <a:clrScheme name="Pisarn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isarn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isarn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Violina.com</Template>
  <TotalTime>841</TotalTime>
  <Words>92</Words>
  <Application>Microsoft Office PowerPoint</Application>
  <PresentationFormat>Diaprojekcija na zaslonu (4:3)</PresentationFormat>
  <Paragraphs>23</Paragraphs>
  <Slides>17</Slides>
  <Notes>1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Naslovi diapozitivov</vt:lpstr>
      </vt:variant>
      <vt:variant>
        <vt:i4>17</vt:i4>
      </vt:variant>
    </vt:vector>
  </HeadingPairs>
  <TitlesOfParts>
    <vt:vector size="18" baseType="lpstr">
      <vt:lpstr>Violina.com</vt:lpstr>
      <vt:lpstr>Sibelius v spletni učilnici Moodle</vt:lpstr>
      <vt:lpstr>Ustvarite nov račun</vt:lpstr>
      <vt:lpstr>Izpišite osebne podatke</vt:lpstr>
      <vt:lpstr>Potrdite vaš račun</vt:lpstr>
      <vt:lpstr>Potrdite prejem s hiperpovezavo </vt:lpstr>
      <vt:lpstr>Vpišite se v predmete</vt:lpstr>
      <vt:lpstr>Odprite kategorije predmetov</vt:lpstr>
      <vt:lpstr>Prijavite se na seminar</vt:lpstr>
      <vt:lpstr>Izpolnite elektronsko prijavo</vt:lpstr>
      <vt:lpstr>Izberite predmet Sibelius&gt;Osnovni tečaj</vt:lpstr>
      <vt:lpstr>Vpišite se v predmet Osnovni tečaj</vt:lpstr>
      <vt:lpstr>Ključ vpisa vam dodeli predavatelj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Sibelius v spletni učilnici Moodle</dc:title>
  <dc:creator>Kristian</dc:creator>
  <cp:lastModifiedBy>Kristian Kolman</cp:lastModifiedBy>
  <cp:revision>22</cp:revision>
  <dcterms:created xsi:type="dcterms:W3CDTF">2006-08-16T00:00:00Z</dcterms:created>
  <dcterms:modified xsi:type="dcterms:W3CDTF">2013-12-29T17:39:04Z</dcterms:modified>
</cp:coreProperties>
</file>